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6858000" cy="9906000" type="A4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48" d="100"/>
          <a:sy n="48" d="100"/>
        </p:scale>
        <p:origin x="2382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9877E-6E7E-455B-8B48-F839D2536A91}" type="datetimeFigureOut">
              <a:rPr lang="it-IT" smtClean="0"/>
              <a:t>08/03/2020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88D46E-649B-4141-AC48-E365A334EE2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815971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9877E-6E7E-455B-8B48-F839D2536A91}" type="datetimeFigureOut">
              <a:rPr lang="it-IT" smtClean="0"/>
              <a:t>08/03/2020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88D46E-649B-4141-AC48-E365A334EE2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710672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9877E-6E7E-455B-8B48-F839D2536A91}" type="datetimeFigureOut">
              <a:rPr lang="it-IT" smtClean="0"/>
              <a:t>08/03/2020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88D46E-649B-4141-AC48-E365A334EE2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443852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9877E-6E7E-455B-8B48-F839D2536A91}" type="datetimeFigureOut">
              <a:rPr lang="it-IT" smtClean="0"/>
              <a:t>08/03/2020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88D46E-649B-4141-AC48-E365A334EE2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643144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9877E-6E7E-455B-8B48-F839D2536A91}" type="datetimeFigureOut">
              <a:rPr lang="it-IT" smtClean="0"/>
              <a:t>08/03/2020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88D46E-649B-4141-AC48-E365A334EE2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072938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9877E-6E7E-455B-8B48-F839D2536A91}" type="datetimeFigureOut">
              <a:rPr lang="it-IT" smtClean="0"/>
              <a:t>08/03/2020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88D46E-649B-4141-AC48-E365A334EE2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32112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9877E-6E7E-455B-8B48-F839D2536A91}" type="datetimeFigureOut">
              <a:rPr lang="it-IT" smtClean="0"/>
              <a:t>08/03/2020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88D46E-649B-4141-AC48-E365A334EE2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952066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9877E-6E7E-455B-8B48-F839D2536A91}" type="datetimeFigureOut">
              <a:rPr lang="it-IT" smtClean="0"/>
              <a:t>08/03/2020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88D46E-649B-4141-AC48-E365A334EE2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924071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9877E-6E7E-455B-8B48-F839D2536A91}" type="datetimeFigureOut">
              <a:rPr lang="it-IT" smtClean="0"/>
              <a:t>08/03/2020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88D46E-649B-4141-AC48-E365A334EE2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670340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9877E-6E7E-455B-8B48-F839D2536A91}" type="datetimeFigureOut">
              <a:rPr lang="it-IT" smtClean="0"/>
              <a:t>08/03/2020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88D46E-649B-4141-AC48-E365A334EE2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772327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9877E-6E7E-455B-8B48-F839D2536A91}" type="datetimeFigureOut">
              <a:rPr lang="it-IT" smtClean="0"/>
              <a:t>08/03/2020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88D46E-649B-4141-AC48-E365A334EE2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386888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D9877E-6E7E-455B-8B48-F839D2536A91}" type="datetimeFigureOut">
              <a:rPr lang="it-IT" smtClean="0"/>
              <a:t>08/03/2020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88D46E-649B-4141-AC48-E365A334EE2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224786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Risultato immagini per happy father's day da colorar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8904" y="258417"/>
            <a:ext cx="6507135" cy="79115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CasellaDiTesto 3"/>
          <p:cNvSpPr txBox="1"/>
          <p:nvPr/>
        </p:nvSpPr>
        <p:spPr>
          <a:xfrm>
            <a:off x="258417" y="8362986"/>
            <a:ext cx="6679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………………………………………………………………………………………………………….</a:t>
            </a:r>
            <a:endParaRPr lang="it-IT" dirty="0"/>
          </a:p>
        </p:txBody>
      </p:sp>
      <p:sp>
        <p:nvSpPr>
          <p:cNvPr id="5" name="CasellaDiTesto 4"/>
          <p:cNvSpPr txBox="1"/>
          <p:nvPr/>
        </p:nvSpPr>
        <p:spPr>
          <a:xfrm>
            <a:off x="-1351722" y="7235687"/>
            <a:ext cx="359796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-IT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09-03-2020</a:t>
            </a:r>
            <a:endParaRPr lang="it-IT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CasellaDiTesto 6"/>
          <p:cNvSpPr txBox="1"/>
          <p:nvPr/>
        </p:nvSpPr>
        <p:spPr>
          <a:xfrm>
            <a:off x="258417" y="8925339"/>
            <a:ext cx="6460435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it-IT" dirty="0" smtClean="0">
                <a:solidFill>
                  <a:srgbClr val="FF0000"/>
                </a:solidFill>
              </a:rPr>
              <a:t>ENGLISH:    </a:t>
            </a:r>
            <a:r>
              <a:rPr lang="it-IT" dirty="0" smtClean="0"/>
              <a:t>COLOR. WRITE  YOUR  NAME ON THE DOTS.</a:t>
            </a:r>
          </a:p>
          <a:p>
            <a:r>
              <a:rPr lang="it-IT" dirty="0" smtClean="0">
                <a:solidFill>
                  <a:srgbClr val="00B050"/>
                </a:solidFill>
              </a:rPr>
              <a:t>ITALIANO:   </a:t>
            </a:r>
            <a:r>
              <a:rPr lang="it-IT" dirty="0" smtClean="0"/>
              <a:t>COLORA. SCRIVI IL TUO NOME SUI PUNTINI.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715669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Tema di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i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</TotalTime>
  <Words>24</Words>
  <Application>Microsoft Office PowerPoint</Application>
  <PresentationFormat>A4 (21x29,7 cm)</PresentationFormat>
  <Paragraphs>4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di Office</vt:lpstr>
      <vt:lpstr>Presentazione standard di PowerPoint</vt:lpstr>
    </vt:vector>
  </TitlesOfParts>
  <Company>Dell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Aluzzi Daniela</dc:creator>
  <cp:lastModifiedBy>Aluzzi Daniela</cp:lastModifiedBy>
  <cp:revision>6</cp:revision>
  <dcterms:created xsi:type="dcterms:W3CDTF">2020-03-08T15:41:42Z</dcterms:created>
  <dcterms:modified xsi:type="dcterms:W3CDTF">2020-03-08T15:59:55Z</dcterms:modified>
</cp:coreProperties>
</file>