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8" d="100"/>
          <a:sy n="48" d="100"/>
        </p:scale>
        <p:origin x="238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1597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106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385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431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7293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21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520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2407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03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7232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8688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D9877E-6E7E-455B-8B48-F839D2536A91}" type="datetimeFigureOut">
              <a:rPr lang="it-IT" smtClean="0"/>
              <a:t>08/03/2020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8D46E-649B-4141-AC48-E365A334EE2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22478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Risultato immagini per happy father's day da colora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04" y="258417"/>
            <a:ext cx="6507135" cy="7911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llaDiTesto 3"/>
          <p:cNvSpPr txBox="1"/>
          <p:nvPr/>
        </p:nvSpPr>
        <p:spPr>
          <a:xfrm>
            <a:off x="258417" y="8362986"/>
            <a:ext cx="6679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………………………………………………………………………………………………………….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-1351722" y="7235687"/>
            <a:ext cx="3597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09-03-2020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258417" y="8925339"/>
            <a:ext cx="6460435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ENGLISH:    </a:t>
            </a:r>
            <a:r>
              <a:rPr lang="it-IT" dirty="0" smtClean="0"/>
              <a:t>COLOR. WRITE  YOUR  NAME ON THE DOTS.</a:t>
            </a:r>
          </a:p>
          <a:p>
            <a:r>
              <a:rPr lang="it-IT" dirty="0" smtClean="0">
                <a:solidFill>
                  <a:srgbClr val="00B050"/>
                </a:solidFill>
              </a:rPr>
              <a:t>ITALIANO:   </a:t>
            </a:r>
            <a:r>
              <a:rPr lang="it-IT" dirty="0" smtClean="0"/>
              <a:t>COLORA. SCRIVI IL TUO NOME SUI PUNTINI.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156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24</Words>
  <Application>Microsoft Office PowerPoint</Application>
  <PresentationFormat>A4 (21x29,7 cm)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standard di PowerPoint</vt:lpstr>
    </vt:vector>
  </TitlesOfParts>
  <Company>Dell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Aluzzi Daniela</dc:creator>
  <cp:lastModifiedBy>Aluzzi Daniela</cp:lastModifiedBy>
  <cp:revision>6</cp:revision>
  <dcterms:created xsi:type="dcterms:W3CDTF">2020-03-08T15:41:42Z</dcterms:created>
  <dcterms:modified xsi:type="dcterms:W3CDTF">2020-03-08T15:59:55Z</dcterms:modified>
</cp:coreProperties>
</file>